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1" d="100"/>
          <a:sy n="41" d="100"/>
        </p:scale>
        <p:origin x="-73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1551C-6469-45EE-9914-7B96A428DCEF}" type="datetimeFigureOut">
              <a:rPr lang="en-US" smtClean="0"/>
              <a:t>1/25/2010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15AFD-55C8-494A-A1B5-E955349D262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1551C-6469-45EE-9914-7B96A428DCEF}" type="datetimeFigureOut">
              <a:rPr lang="en-US" smtClean="0"/>
              <a:t>1/25/2010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15AFD-55C8-494A-A1B5-E955349D26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1551C-6469-45EE-9914-7B96A428DCEF}" type="datetimeFigureOut">
              <a:rPr lang="en-US" smtClean="0"/>
              <a:t>1/25/2010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15AFD-55C8-494A-A1B5-E955349D26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1551C-6469-45EE-9914-7B96A428DCEF}" type="datetimeFigureOut">
              <a:rPr lang="en-US" smtClean="0"/>
              <a:t>1/25/2010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15AFD-55C8-494A-A1B5-E955349D26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1551C-6469-45EE-9914-7B96A428DCEF}" type="datetimeFigureOut">
              <a:rPr lang="en-US" smtClean="0"/>
              <a:t>1/25/2010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EC15AFD-55C8-494A-A1B5-E955349D262A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1551C-6469-45EE-9914-7B96A428DCEF}" type="datetimeFigureOut">
              <a:rPr lang="en-US" smtClean="0"/>
              <a:t>1/25/2010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15AFD-55C8-494A-A1B5-E955349D26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1551C-6469-45EE-9914-7B96A428DCEF}" type="datetimeFigureOut">
              <a:rPr lang="en-US" smtClean="0"/>
              <a:t>1/25/2010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15AFD-55C8-494A-A1B5-E955349D26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1551C-6469-45EE-9914-7B96A428DCEF}" type="datetimeFigureOut">
              <a:rPr lang="en-US" smtClean="0"/>
              <a:t>1/25/2010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15AFD-55C8-494A-A1B5-E955349D26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1551C-6469-45EE-9914-7B96A428DCEF}" type="datetimeFigureOut">
              <a:rPr lang="en-US" smtClean="0"/>
              <a:t>1/25/2010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15AFD-55C8-494A-A1B5-E955349D26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1551C-6469-45EE-9914-7B96A428DCEF}" type="datetimeFigureOut">
              <a:rPr lang="en-US" smtClean="0"/>
              <a:t>1/25/2010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15AFD-55C8-494A-A1B5-E955349D26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1551C-6469-45EE-9914-7B96A428DCEF}" type="datetimeFigureOut">
              <a:rPr lang="en-US" smtClean="0"/>
              <a:t>1/25/2010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15AFD-55C8-494A-A1B5-E955349D26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981551C-6469-45EE-9914-7B96A428DCEF}" type="datetimeFigureOut">
              <a:rPr lang="en-US" smtClean="0"/>
              <a:t>1/25/2010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EC15AFD-55C8-494A-A1B5-E955349D262A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80622" y="2967335"/>
            <a:ext cx="25827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Friction</a:t>
            </a:r>
            <a:endParaRPr lang="en-US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257800" y="1143000"/>
            <a:ext cx="254108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wedge</a:t>
            </a:r>
            <a:endParaRPr lang="en-US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FFC00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457200"/>
            <a:ext cx="505558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Compound</a:t>
            </a:r>
            <a:r>
              <a:rPr lang="en-US" sz="3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r>
              <a:rPr lang="en-US" sz="3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machines</a:t>
            </a:r>
            <a:endParaRPr lang="en-US" sz="36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1828800"/>
            <a:ext cx="50209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Inclined plane</a:t>
            </a:r>
            <a:endParaRPr lang="en-US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116611" y="5334000"/>
            <a:ext cx="19319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force</a:t>
            </a:r>
            <a:endParaRPr lang="en-US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92D05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28600" y="4267200"/>
            <a:ext cx="592181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Simple</a:t>
            </a:r>
            <a:r>
              <a:rPr lang="en-US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r>
              <a:rPr lang="en-US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machines</a:t>
            </a:r>
            <a:endParaRPr lang="en-US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692319" y="2209800"/>
            <a:ext cx="13901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pull</a:t>
            </a:r>
            <a:endParaRPr lang="en-US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92D05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282865" y="3429000"/>
            <a:ext cx="25138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motion</a:t>
            </a:r>
            <a:endParaRPr lang="en-US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387003" y="304800"/>
            <a:ext cx="215315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screw</a:t>
            </a:r>
            <a:endParaRPr lang="en-US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012755" y="2971800"/>
            <a:ext cx="177644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push</a:t>
            </a:r>
            <a:endParaRPr lang="en-US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92D05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54126" y="5638800"/>
            <a:ext cx="22365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pulley</a:t>
            </a:r>
            <a:endParaRPr lang="en-US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92D05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643689" y="5410200"/>
            <a:ext cx="18485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lever</a:t>
            </a:r>
            <a:endParaRPr lang="en-US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681083" y="1066800"/>
            <a:ext cx="16401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axle</a:t>
            </a:r>
            <a:endParaRPr lang="en-US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0</TotalTime>
  <Words>16</Words>
  <Application>Microsoft Office PowerPoint</Application>
  <PresentationFormat>On-screen Show (4:3)</PresentationFormat>
  <Paragraphs>13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Apex</vt:lpstr>
      <vt:lpstr>Slide 1</vt:lpstr>
    </vt:vector>
  </TitlesOfParts>
  <Company>Kimberly Area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KStanley</dc:creator>
  <cp:lastModifiedBy>KStanley</cp:lastModifiedBy>
  <cp:revision>1</cp:revision>
  <dcterms:created xsi:type="dcterms:W3CDTF">2010-01-25T18:03:46Z</dcterms:created>
  <dcterms:modified xsi:type="dcterms:W3CDTF">2010-01-25T18:04:11Z</dcterms:modified>
</cp:coreProperties>
</file>